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853" r:id="rId3"/>
    <p:sldId id="854" r:id="rId4"/>
    <p:sldId id="855" r:id="rId5"/>
    <p:sldId id="857" r:id="rId6"/>
    <p:sldId id="858" r:id="rId7"/>
    <p:sldId id="85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7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0367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9D245F-4243-364B-82D4-57FDE4BEAE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5015096 w 12189619"/>
              <a:gd name="connsiteY0" fmla="*/ 0 h 13716000"/>
              <a:gd name="connsiteX1" fmla="*/ 12189619 w 12189619"/>
              <a:gd name="connsiteY1" fmla="*/ 0 h 13716000"/>
              <a:gd name="connsiteX2" fmla="*/ 9798111 w 12189619"/>
              <a:gd name="connsiteY2" fmla="*/ 13716000 h 13716000"/>
              <a:gd name="connsiteX3" fmla="*/ 2623588 w 12189619"/>
              <a:gd name="connsiteY3" fmla="*/ 13716000 h 13716000"/>
              <a:gd name="connsiteX4" fmla="*/ 0 w 12189619"/>
              <a:gd name="connsiteY4" fmla="*/ 0 h 13716000"/>
              <a:gd name="connsiteX5" fmla="*/ 4783015 w 12189619"/>
              <a:gd name="connsiteY5" fmla="*/ 0 h 13716000"/>
              <a:gd name="connsiteX6" fmla="*/ 2391507 w 12189619"/>
              <a:gd name="connsiteY6" fmla="*/ 13716000 h 13716000"/>
              <a:gd name="connsiteX7" fmla="*/ 0 w 12189619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9619" h="13716000">
                <a:moveTo>
                  <a:pt x="5015096" y="0"/>
                </a:moveTo>
                <a:lnTo>
                  <a:pt x="12189619" y="0"/>
                </a:lnTo>
                <a:lnTo>
                  <a:pt x="9798111" y="13716000"/>
                </a:lnTo>
                <a:lnTo>
                  <a:pt x="2623588" y="13716000"/>
                </a:lnTo>
                <a:close/>
                <a:moveTo>
                  <a:pt x="0" y="0"/>
                </a:moveTo>
                <a:lnTo>
                  <a:pt x="4783015" y="0"/>
                </a:lnTo>
                <a:lnTo>
                  <a:pt x="2391507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6132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2082" y="0"/>
            <a:ext cx="8779918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7786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DACF6-4AC4-2045-8F09-A34055FCB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5233" y="0"/>
            <a:ext cx="5346768" cy="6858000"/>
          </a:xfrm>
          <a:custGeom>
            <a:avLst/>
            <a:gdLst>
              <a:gd name="connsiteX0" fmla="*/ 5481638 w 10691448"/>
              <a:gd name="connsiteY0" fmla="*/ 0 h 13716000"/>
              <a:gd name="connsiteX1" fmla="*/ 10691448 w 10691448"/>
              <a:gd name="connsiteY1" fmla="*/ 0 h 13716000"/>
              <a:gd name="connsiteX2" fmla="*/ 10691448 w 10691448"/>
              <a:gd name="connsiteY2" fmla="*/ 13367279 h 13716000"/>
              <a:gd name="connsiteX3" fmla="*/ 5345724 w 10691448"/>
              <a:gd name="connsiteY3" fmla="*/ 0 h 13716000"/>
              <a:gd name="connsiteX4" fmla="*/ 10691446 w 10691448"/>
              <a:gd name="connsiteY4" fmla="*/ 13716000 h 13716000"/>
              <a:gd name="connsiteX5" fmla="*/ 0 w 10691448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1448" h="13716000">
                <a:moveTo>
                  <a:pt x="5481638" y="0"/>
                </a:moveTo>
                <a:lnTo>
                  <a:pt x="10691448" y="0"/>
                </a:lnTo>
                <a:lnTo>
                  <a:pt x="10691448" y="13367279"/>
                </a:lnTo>
                <a:close/>
                <a:moveTo>
                  <a:pt x="5345724" y="0"/>
                </a:moveTo>
                <a:lnTo>
                  <a:pt x="10691446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618AB65-0142-9147-8111-C02433BA6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58645" y="3516923"/>
            <a:ext cx="2604835" cy="3341077"/>
          </a:xfrm>
          <a:custGeom>
            <a:avLst/>
            <a:gdLst>
              <a:gd name="connsiteX0" fmla="*/ 0 w 5208653"/>
              <a:gd name="connsiteY0" fmla="*/ 0 h 6682154"/>
              <a:gd name="connsiteX1" fmla="*/ 5208653 w 5208653"/>
              <a:gd name="connsiteY1" fmla="*/ 0 h 6682154"/>
              <a:gd name="connsiteX2" fmla="*/ 2604326 w 5208653"/>
              <a:gd name="connsiteY2" fmla="*/ 6682154 h 66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8653" h="6682154">
                <a:moveTo>
                  <a:pt x="0" y="0"/>
                </a:moveTo>
                <a:lnTo>
                  <a:pt x="5208653" y="0"/>
                </a:lnTo>
                <a:lnTo>
                  <a:pt x="2604326" y="668215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6169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38CFAC-333A-3A4E-9B63-0EA17D58A3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733" y="1"/>
            <a:ext cx="4094535" cy="6858000"/>
          </a:xfrm>
          <a:custGeom>
            <a:avLst/>
            <a:gdLst>
              <a:gd name="connsiteX0" fmla="*/ 4574381 w 9008086"/>
              <a:gd name="connsiteY0" fmla="*/ 1946030 h 13715999"/>
              <a:gd name="connsiteX1" fmla="*/ 9008086 w 9008086"/>
              <a:gd name="connsiteY1" fmla="*/ 1946030 h 13715999"/>
              <a:gd name="connsiteX2" fmla="*/ 9008086 w 9008086"/>
              <a:gd name="connsiteY2" fmla="*/ 13715999 h 13715999"/>
              <a:gd name="connsiteX3" fmla="*/ 4574381 w 9008086"/>
              <a:gd name="connsiteY3" fmla="*/ 13715999 h 13715999"/>
              <a:gd name="connsiteX4" fmla="*/ 0 w 9008086"/>
              <a:gd name="connsiteY4" fmla="*/ 0 h 13715999"/>
              <a:gd name="connsiteX5" fmla="*/ 4433705 w 9008086"/>
              <a:gd name="connsiteY5" fmla="*/ 0 h 13715999"/>
              <a:gd name="connsiteX6" fmla="*/ 4433705 w 9008086"/>
              <a:gd name="connsiteY6" fmla="*/ 11769969 h 13715999"/>
              <a:gd name="connsiteX7" fmla="*/ 0 w 9008086"/>
              <a:gd name="connsiteY7" fmla="*/ 1176996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8086" h="13715999">
                <a:moveTo>
                  <a:pt x="4574381" y="1946030"/>
                </a:moveTo>
                <a:lnTo>
                  <a:pt x="9008086" y="1946030"/>
                </a:lnTo>
                <a:lnTo>
                  <a:pt x="9008086" y="13715999"/>
                </a:lnTo>
                <a:lnTo>
                  <a:pt x="4574381" y="13715999"/>
                </a:lnTo>
                <a:close/>
                <a:moveTo>
                  <a:pt x="0" y="0"/>
                </a:moveTo>
                <a:lnTo>
                  <a:pt x="4433705" y="0"/>
                </a:lnTo>
                <a:lnTo>
                  <a:pt x="4433705" y="11769969"/>
                </a:lnTo>
                <a:lnTo>
                  <a:pt x="0" y="1176996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7358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386981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3001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885080-AD27-BC44-94E5-C778714A75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3930" y="0"/>
            <a:ext cx="4608070" cy="6858000"/>
          </a:xfrm>
          <a:custGeom>
            <a:avLst/>
            <a:gdLst>
              <a:gd name="connsiteX0" fmla="*/ 1594340 w 9214340"/>
              <a:gd name="connsiteY0" fmla="*/ 0 h 13716000"/>
              <a:gd name="connsiteX1" fmla="*/ 9214340 w 9214340"/>
              <a:gd name="connsiteY1" fmla="*/ 0 h 13716000"/>
              <a:gd name="connsiteX2" fmla="*/ 9214340 w 9214340"/>
              <a:gd name="connsiteY2" fmla="*/ 13716000 h 13716000"/>
              <a:gd name="connsiteX3" fmla="*/ 1594340 w 9214340"/>
              <a:gd name="connsiteY3" fmla="*/ 13716000 h 13716000"/>
              <a:gd name="connsiteX4" fmla="*/ 0 w 9214340"/>
              <a:gd name="connsiteY4" fmla="*/ 0 h 13716000"/>
              <a:gd name="connsiteX5" fmla="*/ 1453662 w 9214340"/>
              <a:gd name="connsiteY5" fmla="*/ 0 h 13716000"/>
              <a:gd name="connsiteX6" fmla="*/ 1453662 w 9214340"/>
              <a:gd name="connsiteY6" fmla="*/ 13716000 h 13716000"/>
              <a:gd name="connsiteX7" fmla="*/ 0 w 921434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0" h="13716000">
                <a:moveTo>
                  <a:pt x="1594340" y="0"/>
                </a:moveTo>
                <a:lnTo>
                  <a:pt x="9214340" y="0"/>
                </a:lnTo>
                <a:lnTo>
                  <a:pt x="9214340" y="13716000"/>
                </a:lnTo>
                <a:lnTo>
                  <a:pt x="1594340" y="13716000"/>
                </a:lnTo>
                <a:close/>
                <a:moveTo>
                  <a:pt x="0" y="0"/>
                </a:moveTo>
                <a:lnTo>
                  <a:pt x="1453662" y="0"/>
                </a:lnTo>
                <a:lnTo>
                  <a:pt x="1453662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68543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2755" y="1828800"/>
            <a:ext cx="2907891" cy="412652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91E2D2-DEDB-5C4C-989A-E9D1A9B3B9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2055" y="1828800"/>
            <a:ext cx="2907891" cy="412652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F26E7C-C6CA-5D4A-880B-AFF775AA6E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31354" y="1828800"/>
            <a:ext cx="2907891" cy="412652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460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F26E7C-C6CA-5D4A-880B-AFF775AA6E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1212" y="1051901"/>
            <a:ext cx="1947601" cy="1948223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9286B03-72BC-1640-BCF2-A95FB35D52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1212" y="3786553"/>
            <a:ext cx="1947601" cy="1948223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3994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FE6806-6A21-D342-B1D4-35AD5A6D8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55296" y="5046259"/>
            <a:ext cx="759111" cy="758963"/>
          </a:xfrm>
          <a:custGeom>
            <a:avLst/>
            <a:gdLst>
              <a:gd name="connsiteX0" fmla="*/ 758963 w 1517926"/>
              <a:gd name="connsiteY0" fmla="*/ 0 h 1517926"/>
              <a:gd name="connsiteX1" fmla="*/ 1517926 w 1517926"/>
              <a:gd name="connsiteY1" fmla="*/ 758963 h 1517926"/>
              <a:gd name="connsiteX2" fmla="*/ 758963 w 1517926"/>
              <a:gd name="connsiteY2" fmla="*/ 1517926 h 1517926"/>
              <a:gd name="connsiteX3" fmla="*/ 0 w 1517926"/>
              <a:gd name="connsiteY3" fmla="*/ 758963 h 1517926"/>
              <a:gd name="connsiteX4" fmla="*/ 758963 w 1517926"/>
              <a:gd name="connsiteY4" fmla="*/ 0 h 151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26" h="1517926">
                <a:moveTo>
                  <a:pt x="758963" y="0"/>
                </a:moveTo>
                <a:cubicBezTo>
                  <a:pt x="1178127" y="0"/>
                  <a:pt x="1517926" y="339799"/>
                  <a:pt x="1517926" y="758963"/>
                </a:cubicBezTo>
                <a:cubicBezTo>
                  <a:pt x="1517926" y="1178127"/>
                  <a:pt x="1178127" y="1517926"/>
                  <a:pt x="758963" y="1517926"/>
                </a:cubicBezTo>
                <a:cubicBezTo>
                  <a:pt x="339799" y="1517926"/>
                  <a:pt x="0" y="1178127"/>
                  <a:pt x="0" y="758963"/>
                </a:cubicBezTo>
                <a:cubicBezTo>
                  <a:pt x="0" y="339799"/>
                  <a:pt x="339799" y="0"/>
                  <a:pt x="75896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507" y="556847"/>
            <a:ext cx="4538908" cy="574430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6298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332CA7-9965-754B-9DB8-E40EEA9942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612" y="1570893"/>
            <a:ext cx="3309531" cy="464233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D94DD8A-02B2-BE45-805A-002037E580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03210" y="1570892"/>
            <a:ext cx="3599687" cy="307144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E8A75-D594-9F46-B8DE-C60541771B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00857" y="3141784"/>
            <a:ext cx="3309531" cy="307144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0355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75FFF-74A4-AC49-8E75-61C43872D9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6996" y="0"/>
            <a:ext cx="6855004" cy="6858000"/>
          </a:xfrm>
          <a:custGeom>
            <a:avLst/>
            <a:gdLst>
              <a:gd name="connsiteX0" fmla="*/ 2280454 w 13707330"/>
              <a:gd name="connsiteY0" fmla="*/ 0 h 13716000"/>
              <a:gd name="connsiteX1" fmla="*/ 12047416 w 13707330"/>
              <a:gd name="connsiteY1" fmla="*/ 0 h 13716000"/>
              <a:gd name="connsiteX2" fmla="*/ 12375660 w 13707330"/>
              <a:gd name="connsiteY2" fmla="*/ 0 h 13716000"/>
              <a:gd name="connsiteX3" fmla="*/ 13707330 w 13707330"/>
              <a:gd name="connsiteY3" fmla="*/ 0 h 13716000"/>
              <a:gd name="connsiteX4" fmla="*/ 13707330 w 13707330"/>
              <a:gd name="connsiteY4" fmla="*/ 13716000 h 13716000"/>
              <a:gd name="connsiteX5" fmla="*/ 12375660 w 13707330"/>
              <a:gd name="connsiteY5" fmla="*/ 13716000 h 13716000"/>
              <a:gd name="connsiteX6" fmla="*/ 12047416 w 13707330"/>
              <a:gd name="connsiteY6" fmla="*/ 13716000 h 13716000"/>
              <a:gd name="connsiteX7" fmla="*/ 3468644 w 13707330"/>
              <a:gd name="connsiteY7" fmla="*/ 13716000 h 13716000"/>
              <a:gd name="connsiteX8" fmla="*/ 3193121 w 13707330"/>
              <a:gd name="connsiteY8" fmla="*/ 13477336 h 13716000"/>
              <a:gd name="connsiteX9" fmla="*/ 0 w 13707330"/>
              <a:gd name="connsiteY9" fmla="*/ 6262916 h 13716000"/>
              <a:gd name="connsiteX10" fmla="*/ 2225590 w 13707330"/>
              <a:gd name="connsiteY10" fmla="*/ 6333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07330" h="13716000">
                <a:moveTo>
                  <a:pt x="2280454" y="0"/>
                </a:moveTo>
                <a:lnTo>
                  <a:pt x="12047416" y="0"/>
                </a:lnTo>
                <a:lnTo>
                  <a:pt x="12375660" y="0"/>
                </a:lnTo>
                <a:lnTo>
                  <a:pt x="13707330" y="0"/>
                </a:lnTo>
                <a:lnTo>
                  <a:pt x="13707330" y="13716000"/>
                </a:lnTo>
                <a:lnTo>
                  <a:pt x="12375660" y="13716000"/>
                </a:lnTo>
                <a:lnTo>
                  <a:pt x="12047416" y="13716000"/>
                </a:lnTo>
                <a:lnTo>
                  <a:pt x="3468644" y="13716000"/>
                </a:lnTo>
                <a:lnTo>
                  <a:pt x="3193121" y="13477336"/>
                </a:lnTo>
                <a:cubicBezTo>
                  <a:pt x="1231519" y="11694458"/>
                  <a:pt x="0" y="9122506"/>
                  <a:pt x="0" y="6262916"/>
                </a:cubicBezTo>
                <a:cubicBezTo>
                  <a:pt x="0" y="3907960"/>
                  <a:pt x="835217" y="1748080"/>
                  <a:pt x="2225590" y="63337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3337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332CA7-9965-754B-9DB8-E40EEA9942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82469" y="0"/>
            <a:ext cx="3309531" cy="464233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4182E6C-7D83-9347-B5DC-4334076B68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23486" y="2215662"/>
            <a:ext cx="3309531" cy="464233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3360030-E353-A84F-AC44-E9F2EB7F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3486" y="0"/>
            <a:ext cx="3309531" cy="20749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814BFB-07FD-FB4C-AFD9-BB1F3EC12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892062"/>
            <a:ext cx="5274034" cy="296593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7845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F23BA2-2488-7C4E-9F6B-A608E4AA5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4862" y="763963"/>
            <a:ext cx="5170887" cy="5330074"/>
          </a:xfrm>
          <a:custGeom>
            <a:avLst/>
            <a:gdLst>
              <a:gd name="connsiteX0" fmla="*/ 5169878 w 10339754"/>
              <a:gd name="connsiteY0" fmla="*/ 768002 h 10660148"/>
              <a:gd name="connsiteX1" fmla="*/ 9594836 w 10339754"/>
              <a:gd name="connsiteY1" fmla="*/ 5330074 h 10660148"/>
              <a:gd name="connsiteX2" fmla="*/ 5169878 w 10339754"/>
              <a:gd name="connsiteY2" fmla="*/ 9892146 h 10660148"/>
              <a:gd name="connsiteX3" fmla="*/ 744920 w 10339754"/>
              <a:gd name="connsiteY3" fmla="*/ 5330074 h 10660148"/>
              <a:gd name="connsiteX4" fmla="*/ 5169878 w 10339754"/>
              <a:gd name="connsiteY4" fmla="*/ 768002 h 10660148"/>
              <a:gd name="connsiteX5" fmla="*/ 5169878 w 10339754"/>
              <a:gd name="connsiteY5" fmla="*/ 331286 h 10660148"/>
              <a:gd name="connsiteX6" fmla="*/ 331286 w 10339754"/>
              <a:gd name="connsiteY6" fmla="*/ 5330074 h 10660148"/>
              <a:gd name="connsiteX7" fmla="*/ 5169878 w 10339754"/>
              <a:gd name="connsiteY7" fmla="*/ 10328862 h 10660148"/>
              <a:gd name="connsiteX8" fmla="*/ 10008468 w 10339754"/>
              <a:gd name="connsiteY8" fmla="*/ 5330074 h 10660148"/>
              <a:gd name="connsiteX9" fmla="*/ 5169878 w 10339754"/>
              <a:gd name="connsiteY9" fmla="*/ 331286 h 10660148"/>
              <a:gd name="connsiteX10" fmla="*/ 5169878 w 10339754"/>
              <a:gd name="connsiteY10" fmla="*/ 0 h 10660148"/>
              <a:gd name="connsiteX11" fmla="*/ 10339754 w 10339754"/>
              <a:gd name="connsiteY11" fmla="*/ 5330074 h 10660148"/>
              <a:gd name="connsiteX12" fmla="*/ 5169878 w 10339754"/>
              <a:gd name="connsiteY12" fmla="*/ 10660148 h 10660148"/>
              <a:gd name="connsiteX13" fmla="*/ 0 w 10339754"/>
              <a:gd name="connsiteY13" fmla="*/ 5330074 h 10660148"/>
              <a:gd name="connsiteX14" fmla="*/ 5169878 w 10339754"/>
              <a:gd name="connsiteY14" fmla="*/ 0 h 1066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39754" h="10660148">
                <a:moveTo>
                  <a:pt x="5169878" y="768002"/>
                </a:moveTo>
                <a:cubicBezTo>
                  <a:pt x="7613714" y="768002"/>
                  <a:pt x="9594836" y="2810511"/>
                  <a:pt x="9594836" y="5330074"/>
                </a:cubicBezTo>
                <a:cubicBezTo>
                  <a:pt x="9594836" y="7849637"/>
                  <a:pt x="7613714" y="9892146"/>
                  <a:pt x="5169878" y="9892146"/>
                </a:cubicBezTo>
                <a:cubicBezTo>
                  <a:pt x="2726041" y="9892146"/>
                  <a:pt x="744920" y="7849637"/>
                  <a:pt x="744920" y="5330074"/>
                </a:cubicBezTo>
                <a:cubicBezTo>
                  <a:pt x="744920" y="2810511"/>
                  <a:pt x="2726041" y="768002"/>
                  <a:pt x="5169878" y="768002"/>
                </a:cubicBezTo>
                <a:close/>
                <a:moveTo>
                  <a:pt x="5169878" y="331286"/>
                </a:moveTo>
                <a:cubicBezTo>
                  <a:pt x="2497597" y="331286"/>
                  <a:pt x="331286" y="2569320"/>
                  <a:pt x="331286" y="5330074"/>
                </a:cubicBezTo>
                <a:cubicBezTo>
                  <a:pt x="331286" y="8090828"/>
                  <a:pt x="2497597" y="10328862"/>
                  <a:pt x="5169878" y="10328862"/>
                </a:cubicBezTo>
                <a:cubicBezTo>
                  <a:pt x="7842158" y="10328862"/>
                  <a:pt x="10008468" y="8090828"/>
                  <a:pt x="10008468" y="5330074"/>
                </a:cubicBezTo>
                <a:cubicBezTo>
                  <a:pt x="10008468" y="2569320"/>
                  <a:pt x="7842158" y="331286"/>
                  <a:pt x="5169878" y="331286"/>
                </a:cubicBezTo>
                <a:close/>
                <a:moveTo>
                  <a:pt x="5169878" y="0"/>
                </a:moveTo>
                <a:cubicBezTo>
                  <a:pt x="8025122" y="0"/>
                  <a:pt x="10339754" y="2386355"/>
                  <a:pt x="10339754" y="5330074"/>
                </a:cubicBezTo>
                <a:cubicBezTo>
                  <a:pt x="10339754" y="8273793"/>
                  <a:pt x="8025122" y="10660148"/>
                  <a:pt x="5169878" y="10660148"/>
                </a:cubicBezTo>
                <a:cubicBezTo>
                  <a:pt x="2314633" y="10660148"/>
                  <a:pt x="0" y="8273793"/>
                  <a:pt x="0" y="5330074"/>
                </a:cubicBezTo>
                <a:cubicBezTo>
                  <a:pt x="0" y="2386355"/>
                  <a:pt x="2314633" y="0"/>
                  <a:pt x="516987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3203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DFFCF5-DC7F-D541-A9E8-9524BF657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0074" y="0"/>
            <a:ext cx="4420464" cy="6858000"/>
          </a:xfrm>
          <a:custGeom>
            <a:avLst/>
            <a:gdLst>
              <a:gd name="connsiteX0" fmla="*/ 3927257 w 8839202"/>
              <a:gd name="connsiteY0" fmla="*/ 0 h 13716000"/>
              <a:gd name="connsiteX1" fmla="*/ 8839202 w 8839202"/>
              <a:gd name="connsiteY1" fmla="*/ 0 h 13716000"/>
              <a:gd name="connsiteX2" fmla="*/ 5732562 w 8839202"/>
              <a:gd name="connsiteY2" fmla="*/ 13716000 h 13716000"/>
              <a:gd name="connsiteX3" fmla="*/ 820617 w 8839202"/>
              <a:gd name="connsiteY3" fmla="*/ 13716000 h 13716000"/>
              <a:gd name="connsiteX4" fmla="*/ 3049641 w 8839202"/>
              <a:gd name="connsiteY4" fmla="*/ 0 h 13716000"/>
              <a:gd name="connsiteX5" fmla="*/ 3610709 w 8839202"/>
              <a:gd name="connsiteY5" fmla="*/ 0 h 13716000"/>
              <a:gd name="connsiteX6" fmla="*/ 561068 w 8839202"/>
              <a:gd name="connsiteY6" fmla="*/ 13716000 h 13716000"/>
              <a:gd name="connsiteX7" fmla="*/ 0 w 883920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9202" h="13716000">
                <a:moveTo>
                  <a:pt x="3927257" y="0"/>
                </a:moveTo>
                <a:lnTo>
                  <a:pt x="8839202" y="0"/>
                </a:lnTo>
                <a:lnTo>
                  <a:pt x="5732562" y="13716000"/>
                </a:lnTo>
                <a:lnTo>
                  <a:pt x="820617" y="13716000"/>
                </a:lnTo>
                <a:close/>
                <a:moveTo>
                  <a:pt x="3049641" y="0"/>
                </a:moveTo>
                <a:lnTo>
                  <a:pt x="3610709" y="0"/>
                </a:lnTo>
                <a:lnTo>
                  <a:pt x="561068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9857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FE6806-6A21-D342-B1D4-35AD5A6D8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967736"/>
            <a:ext cx="1220629" cy="1220391"/>
          </a:xfrm>
          <a:custGeom>
            <a:avLst/>
            <a:gdLst>
              <a:gd name="connsiteX0" fmla="*/ 758963 w 1517926"/>
              <a:gd name="connsiteY0" fmla="*/ 0 h 1517926"/>
              <a:gd name="connsiteX1" fmla="*/ 1517926 w 1517926"/>
              <a:gd name="connsiteY1" fmla="*/ 758963 h 1517926"/>
              <a:gd name="connsiteX2" fmla="*/ 758963 w 1517926"/>
              <a:gd name="connsiteY2" fmla="*/ 1517926 h 1517926"/>
              <a:gd name="connsiteX3" fmla="*/ 0 w 1517926"/>
              <a:gd name="connsiteY3" fmla="*/ 758963 h 1517926"/>
              <a:gd name="connsiteX4" fmla="*/ 758963 w 1517926"/>
              <a:gd name="connsiteY4" fmla="*/ 0 h 151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26" h="1517926">
                <a:moveTo>
                  <a:pt x="758963" y="0"/>
                </a:moveTo>
                <a:cubicBezTo>
                  <a:pt x="1178127" y="0"/>
                  <a:pt x="1517926" y="339799"/>
                  <a:pt x="1517926" y="758963"/>
                </a:cubicBezTo>
                <a:cubicBezTo>
                  <a:pt x="1517926" y="1178127"/>
                  <a:pt x="1178127" y="1517926"/>
                  <a:pt x="758963" y="1517926"/>
                </a:cubicBezTo>
                <a:cubicBezTo>
                  <a:pt x="339799" y="1517926"/>
                  <a:pt x="0" y="1178127"/>
                  <a:pt x="0" y="758963"/>
                </a:cubicBezTo>
                <a:cubicBezTo>
                  <a:pt x="0" y="339799"/>
                  <a:pt x="339799" y="0"/>
                  <a:pt x="75896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694A581-8B24-AF41-BFF3-D8FB9108AE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4993" y="3967736"/>
            <a:ext cx="1220629" cy="1220391"/>
          </a:xfrm>
          <a:custGeom>
            <a:avLst/>
            <a:gdLst>
              <a:gd name="connsiteX0" fmla="*/ 758963 w 1517926"/>
              <a:gd name="connsiteY0" fmla="*/ 0 h 1517926"/>
              <a:gd name="connsiteX1" fmla="*/ 1517926 w 1517926"/>
              <a:gd name="connsiteY1" fmla="*/ 758963 h 1517926"/>
              <a:gd name="connsiteX2" fmla="*/ 758963 w 1517926"/>
              <a:gd name="connsiteY2" fmla="*/ 1517926 h 1517926"/>
              <a:gd name="connsiteX3" fmla="*/ 0 w 1517926"/>
              <a:gd name="connsiteY3" fmla="*/ 758963 h 1517926"/>
              <a:gd name="connsiteX4" fmla="*/ 758963 w 1517926"/>
              <a:gd name="connsiteY4" fmla="*/ 0 h 151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26" h="1517926">
                <a:moveTo>
                  <a:pt x="758963" y="0"/>
                </a:moveTo>
                <a:cubicBezTo>
                  <a:pt x="1178127" y="0"/>
                  <a:pt x="1517926" y="339799"/>
                  <a:pt x="1517926" y="758963"/>
                </a:cubicBezTo>
                <a:cubicBezTo>
                  <a:pt x="1517926" y="1178127"/>
                  <a:pt x="1178127" y="1517926"/>
                  <a:pt x="758963" y="1517926"/>
                </a:cubicBezTo>
                <a:cubicBezTo>
                  <a:pt x="339799" y="1517926"/>
                  <a:pt x="0" y="1178127"/>
                  <a:pt x="0" y="758963"/>
                </a:cubicBezTo>
                <a:cubicBezTo>
                  <a:pt x="0" y="339799"/>
                  <a:pt x="339799" y="0"/>
                  <a:pt x="75896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8EE7B7D-ED1B-D54B-8CE0-4CB8CEE3ED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13985" y="3967736"/>
            <a:ext cx="1220629" cy="1220391"/>
          </a:xfrm>
          <a:custGeom>
            <a:avLst/>
            <a:gdLst>
              <a:gd name="connsiteX0" fmla="*/ 758963 w 1517926"/>
              <a:gd name="connsiteY0" fmla="*/ 0 h 1517926"/>
              <a:gd name="connsiteX1" fmla="*/ 1517926 w 1517926"/>
              <a:gd name="connsiteY1" fmla="*/ 758963 h 1517926"/>
              <a:gd name="connsiteX2" fmla="*/ 758963 w 1517926"/>
              <a:gd name="connsiteY2" fmla="*/ 1517926 h 1517926"/>
              <a:gd name="connsiteX3" fmla="*/ 0 w 1517926"/>
              <a:gd name="connsiteY3" fmla="*/ 758963 h 1517926"/>
              <a:gd name="connsiteX4" fmla="*/ 758963 w 1517926"/>
              <a:gd name="connsiteY4" fmla="*/ 0 h 151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26" h="1517926">
                <a:moveTo>
                  <a:pt x="758963" y="0"/>
                </a:moveTo>
                <a:cubicBezTo>
                  <a:pt x="1178127" y="0"/>
                  <a:pt x="1517926" y="339799"/>
                  <a:pt x="1517926" y="758963"/>
                </a:cubicBezTo>
                <a:cubicBezTo>
                  <a:pt x="1517926" y="1178127"/>
                  <a:pt x="1178127" y="1517926"/>
                  <a:pt x="758963" y="1517926"/>
                </a:cubicBezTo>
                <a:cubicBezTo>
                  <a:pt x="339799" y="1517926"/>
                  <a:pt x="0" y="1178127"/>
                  <a:pt x="0" y="758963"/>
                </a:cubicBezTo>
                <a:cubicBezTo>
                  <a:pt x="0" y="339799"/>
                  <a:pt x="339799" y="0"/>
                  <a:pt x="75896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2680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843481-A136-4B47-AB4A-3C21F21EB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9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9051" y="2567355"/>
            <a:ext cx="3400356" cy="150641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1E8CD0-0DA0-8649-91A8-5AA96E706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1351" y="2567355"/>
            <a:ext cx="3400356" cy="150641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4DA8B8-9862-324A-B5C3-DA6A2FA20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650" y="2567355"/>
            <a:ext cx="3400356" cy="150641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8516441-6928-2A4B-AA14-49F7B8E4B4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051" y="4507524"/>
            <a:ext cx="3400356" cy="150641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CE4448-470B-2E4D-B1BB-137621A688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1351" y="4507524"/>
            <a:ext cx="3400356" cy="150641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759539-9033-C74C-BFA2-908FD74953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93650" y="4507524"/>
            <a:ext cx="3400356" cy="150641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71572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59162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41CA698-3320-6848-8039-4E4168F540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59162" y="3429001"/>
            <a:ext cx="7032838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60707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35800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41CA698-3320-6848-8039-4E4168F540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35799" y="3429000"/>
            <a:ext cx="4040597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5791096-1AFA-1540-8A73-7A7E883963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6396" y="0"/>
            <a:ext cx="4115604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5944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52786" y="0"/>
            <a:ext cx="2427152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52E59E7-D996-FE4B-8CB2-16AFA40134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2427152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34489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4C780A-0C1E-2541-9D33-AAD6EDD372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59162" cy="6858000"/>
          </a:xfrm>
          <a:custGeom>
            <a:avLst/>
            <a:gdLst/>
            <a:ahLst/>
            <a:cxnLst/>
            <a:rect l="l" t="t" r="r" b="b"/>
            <a:pathLst>
              <a:path w="10316308" h="13716000">
                <a:moveTo>
                  <a:pt x="5346554" y="3453985"/>
                </a:moveTo>
                <a:cubicBezTo>
                  <a:pt x="3977317" y="3453985"/>
                  <a:pt x="3097740" y="4115934"/>
                  <a:pt x="3097740" y="5204070"/>
                </a:cubicBezTo>
                <a:cubicBezTo>
                  <a:pt x="3097740" y="6210596"/>
                  <a:pt x="3714350" y="6745596"/>
                  <a:pt x="4775283" y="7235257"/>
                </a:cubicBezTo>
                <a:lnTo>
                  <a:pt x="5165198" y="7407545"/>
                </a:lnTo>
                <a:cubicBezTo>
                  <a:pt x="5709267" y="7652376"/>
                  <a:pt x="5945029" y="7870003"/>
                  <a:pt x="5945029" y="8350596"/>
                </a:cubicBezTo>
                <a:cubicBezTo>
                  <a:pt x="5945029" y="8840258"/>
                  <a:pt x="5600453" y="9212038"/>
                  <a:pt x="4947571" y="9212038"/>
                </a:cubicBezTo>
                <a:cubicBezTo>
                  <a:pt x="4612063" y="9212038"/>
                  <a:pt x="4340029" y="9157630"/>
                  <a:pt x="4067995" y="9048817"/>
                </a:cubicBezTo>
                <a:lnTo>
                  <a:pt x="3886639" y="7933478"/>
                </a:lnTo>
                <a:lnTo>
                  <a:pt x="3043333" y="7933478"/>
                </a:lnTo>
                <a:lnTo>
                  <a:pt x="2988926" y="9275512"/>
                </a:lnTo>
                <a:cubicBezTo>
                  <a:pt x="3505791" y="9601952"/>
                  <a:pt x="4276554" y="9756105"/>
                  <a:pt x="4956639" y="9756105"/>
                </a:cubicBezTo>
                <a:cubicBezTo>
                  <a:pt x="6507233" y="9756105"/>
                  <a:pt x="7323335" y="8994410"/>
                  <a:pt x="7323335" y="7924410"/>
                </a:cubicBezTo>
                <a:cubicBezTo>
                  <a:pt x="7323335" y="7008562"/>
                  <a:pt x="6842742" y="6509833"/>
                  <a:pt x="5691131" y="5983901"/>
                </a:cubicBezTo>
                <a:lnTo>
                  <a:pt x="5264944" y="5793477"/>
                </a:lnTo>
                <a:cubicBezTo>
                  <a:pt x="4729944" y="5548646"/>
                  <a:pt x="4439775" y="5303815"/>
                  <a:pt x="4439775" y="4823222"/>
                </a:cubicBezTo>
                <a:cubicBezTo>
                  <a:pt x="4439775" y="4324493"/>
                  <a:pt x="4856893" y="3998052"/>
                  <a:pt x="5373758" y="3998052"/>
                </a:cubicBezTo>
                <a:cubicBezTo>
                  <a:pt x="5600453" y="3998052"/>
                  <a:pt x="5790877" y="4043391"/>
                  <a:pt x="5981301" y="4115934"/>
                </a:cubicBezTo>
                <a:lnTo>
                  <a:pt x="6153589" y="5185935"/>
                </a:lnTo>
                <a:lnTo>
                  <a:pt x="6987826" y="5185935"/>
                </a:lnTo>
                <a:lnTo>
                  <a:pt x="7060369" y="3916442"/>
                </a:lnTo>
                <a:cubicBezTo>
                  <a:pt x="6625114" y="3626273"/>
                  <a:pt x="5999436" y="3453985"/>
                  <a:pt x="5346554" y="3453985"/>
                </a:cubicBezTo>
                <a:close/>
                <a:moveTo>
                  <a:pt x="2579077" y="0"/>
                </a:moveTo>
                <a:lnTo>
                  <a:pt x="10316308" y="0"/>
                </a:lnTo>
                <a:lnTo>
                  <a:pt x="7737231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84738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C1AAB7-9911-7447-B3BC-6427A88D8F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1385" y="0"/>
            <a:ext cx="7170615" cy="6858000"/>
          </a:xfrm>
          <a:custGeom>
            <a:avLst/>
            <a:gdLst/>
            <a:ahLst/>
            <a:cxnLst/>
            <a:rect l="l" t="t" r="r" b="b"/>
            <a:pathLst>
              <a:path w="14338430" h="13716000">
                <a:moveTo>
                  <a:pt x="0" y="4080069"/>
                </a:moveTo>
                <a:lnTo>
                  <a:pt x="3374993" y="4080069"/>
                </a:lnTo>
                <a:lnTo>
                  <a:pt x="3374993" y="4667971"/>
                </a:lnTo>
                <a:lnTo>
                  <a:pt x="2580236" y="4755067"/>
                </a:lnTo>
                <a:lnTo>
                  <a:pt x="3690718" y="9164333"/>
                </a:lnTo>
                <a:lnTo>
                  <a:pt x="4997167" y="4765954"/>
                </a:lnTo>
                <a:lnTo>
                  <a:pt x="4202411" y="4667971"/>
                </a:lnTo>
                <a:lnTo>
                  <a:pt x="4202411" y="4080069"/>
                </a:lnTo>
                <a:lnTo>
                  <a:pt x="5834007" y="4080069"/>
                </a:lnTo>
                <a:lnTo>
                  <a:pt x="5333238" y="6743247"/>
                </a:lnTo>
                <a:lnTo>
                  <a:pt x="5193134" y="6290145"/>
                </a:lnTo>
                <a:lnTo>
                  <a:pt x="3679831" y="11254652"/>
                </a:lnTo>
                <a:lnTo>
                  <a:pt x="2612898" y="11254652"/>
                </a:lnTo>
                <a:lnTo>
                  <a:pt x="664111" y="4733294"/>
                </a:lnTo>
                <a:lnTo>
                  <a:pt x="0" y="4667971"/>
                </a:lnTo>
                <a:close/>
                <a:moveTo>
                  <a:pt x="6601199" y="0"/>
                </a:moveTo>
                <a:lnTo>
                  <a:pt x="14338430" y="0"/>
                </a:lnTo>
                <a:lnTo>
                  <a:pt x="11759354" y="13716000"/>
                </a:lnTo>
                <a:lnTo>
                  <a:pt x="4022122" y="13716000"/>
                </a:lnTo>
                <a:lnTo>
                  <a:pt x="5333238" y="6743247"/>
                </a:lnTo>
                <a:lnTo>
                  <a:pt x="6728212" y="11254652"/>
                </a:lnTo>
                <a:lnTo>
                  <a:pt x="7795145" y="11254652"/>
                </a:lnTo>
                <a:lnTo>
                  <a:pt x="9711270" y="4809503"/>
                </a:lnTo>
                <a:lnTo>
                  <a:pt x="10560462" y="4667971"/>
                </a:lnTo>
                <a:lnTo>
                  <a:pt x="10560462" y="4080069"/>
                </a:lnTo>
                <a:lnTo>
                  <a:pt x="8263290" y="4080069"/>
                </a:lnTo>
                <a:lnTo>
                  <a:pt x="8263290" y="4667971"/>
                </a:lnTo>
                <a:lnTo>
                  <a:pt x="9025384" y="4787729"/>
                </a:lnTo>
                <a:lnTo>
                  <a:pt x="7773371" y="9218768"/>
                </a:lnTo>
                <a:lnTo>
                  <a:pt x="6510470" y="4787729"/>
                </a:lnTo>
                <a:lnTo>
                  <a:pt x="7468533" y="4667971"/>
                </a:lnTo>
                <a:lnTo>
                  <a:pt x="7468533" y="4080069"/>
                </a:lnTo>
                <a:lnTo>
                  <a:pt x="5834007" y="408006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1281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929C6-9265-2744-A4F0-76A49C3645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17967" y="0"/>
            <a:ext cx="5274033" cy="6858000"/>
          </a:xfrm>
          <a:custGeom>
            <a:avLst/>
            <a:gdLst>
              <a:gd name="connsiteX0" fmla="*/ 4829907 w 10546007"/>
              <a:gd name="connsiteY0" fmla="*/ 0 h 13716000"/>
              <a:gd name="connsiteX1" fmla="*/ 10546007 w 10546007"/>
              <a:gd name="connsiteY1" fmla="*/ 0 h 13716000"/>
              <a:gd name="connsiteX2" fmla="*/ 10546007 w 10546007"/>
              <a:gd name="connsiteY2" fmla="*/ 13716000 h 13716000"/>
              <a:gd name="connsiteX3" fmla="*/ 4829907 w 10546007"/>
              <a:gd name="connsiteY3" fmla="*/ 13716000 h 13716000"/>
              <a:gd name="connsiteX4" fmla="*/ 0 w 10546007"/>
              <a:gd name="connsiteY4" fmla="*/ 0 h 13716000"/>
              <a:gd name="connsiteX5" fmla="*/ 4614129 w 10546007"/>
              <a:gd name="connsiteY5" fmla="*/ 0 h 13716000"/>
              <a:gd name="connsiteX6" fmla="*/ 4614129 w 10546007"/>
              <a:gd name="connsiteY6" fmla="*/ 10714892 h 13716000"/>
              <a:gd name="connsiteX7" fmla="*/ 0 w 10546007"/>
              <a:gd name="connsiteY7" fmla="*/ 1071489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6007" h="13716000">
                <a:moveTo>
                  <a:pt x="4829907" y="0"/>
                </a:moveTo>
                <a:lnTo>
                  <a:pt x="10546007" y="0"/>
                </a:lnTo>
                <a:lnTo>
                  <a:pt x="10546007" y="13716000"/>
                </a:lnTo>
                <a:lnTo>
                  <a:pt x="4829907" y="13716000"/>
                </a:lnTo>
                <a:close/>
                <a:moveTo>
                  <a:pt x="0" y="0"/>
                </a:moveTo>
                <a:lnTo>
                  <a:pt x="4614129" y="0"/>
                </a:lnTo>
                <a:lnTo>
                  <a:pt x="4614129" y="10714892"/>
                </a:lnTo>
                <a:lnTo>
                  <a:pt x="0" y="1071489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62674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C09A8E-B34B-8B47-B72A-0CE8D2C062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432062" cy="6858000"/>
          </a:xfrm>
          <a:custGeom>
            <a:avLst/>
            <a:gdLst/>
            <a:ahLst/>
            <a:cxnLst/>
            <a:rect l="l" t="t" r="r" b="b"/>
            <a:pathLst>
              <a:path w="12861611" h="13716000">
                <a:moveTo>
                  <a:pt x="8721980" y="3121493"/>
                </a:moveTo>
                <a:cubicBezTo>
                  <a:pt x="9051714" y="3121493"/>
                  <a:pt x="9330845" y="3222699"/>
                  <a:pt x="9564067" y="3408174"/>
                </a:cubicBezTo>
                <a:lnTo>
                  <a:pt x="9658884" y="3496302"/>
                </a:lnTo>
                <a:lnTo>
                  <a:pt x="8318677" y="10623768"/>
                </a:lnTo>
                <a:lnTo>
                  <a:pt x="8268494" y="10608711"/>
                </a:lnTo>
                <a:cubicBezTo>
                  <a:pt x="7293677" y="10269132"/>
                  <a:pt x="6893752" y="8792266"/>
                  <a:pt x="6893752" y="6895480"/>
                </a:cubicBezTo>
                <a:cubicBezTo>
                  <a:pt x="6893752" y="4740781"/>
                  <a:pt x="7416102" y="3121493"/>
                  <a:pt x="8721980" y="3121493"/>
                </a:cubicBezTo>
                <a:close/>
                <a:moveTo>
                  <a:pt x="9844760" y="2507781"/>
                </a:moveTo>
                <a:lnTo>
                  <a:pt x="9899278" y="2521526"/>
                </a:lnTo>
                <a:cubicBezTo>
                  <a:pt x="11542623" y="2976980"/>
                  <a:pt x="12861611" y="4423291"/>
                  <a:pt x="12861611" y="6895480"/>
                </a:cubicBezTo>
                <a:cubicBezTo>
                  <a:pt x="12861611" y="9912056"/>
                  <a:pt x="10876678" y="11439933"/>
                  <a:pt x="8721980" y="11439933"/>
                </a:cubicBezTo>
                <a:cubicBezTo>
                  <a:pt x="8587311" y="11439933"/>
                  <a:pt x="8453306" y="11434118"/>
                  <a:pt x="8320407" y="11422468"/>
                </a:cubicBezTo>
                <a:lnTo>
                  <a:pt x="8171575" y="11406080"/>
                </a:lnTo>
                <a:lnTo>
                  <a:pt x="8318677" y="10623768"/>
                </a:lnTo>
                <a:lnTo>
                  <a:pt x="8375146" y="10640710"/>
                </a:lnTo>
                <a:cubicBezTo>
                  <a:pt x="8484014" y="10668292"/>
                  <a:pt x="8599554" y="10682524"/>
                  <a:pt x="8721980" y="10682524"/>
                </a:cubicBezTo>
                <a:cubicBezTo>
                  <a:pt x="10040916" y="10682524"/>
                  <a:pt x="10550208" y="9063236"/>
                  <a:pt x="10550208" y="6895480"/>
                </a:cubicBezTo>
                <a:cubicBezTo>
                  <a:pt x="10550208" y="5414125"/>
                  <a:pt x="10309488" y="4185835"/>
                  <a:pt x="9730448" y="3562817"/>
                </a:cubicBezTo>
                <a:lnTo>
                  <a:pt x="9658884" y="3496302"/>
                </a:lnTo>
                <a:close/>
                <a:moveTo>
                  <a:pt x="2579077" y="0"/>
                </a:moveTo>
                <a:lnTo>
                  <a:pt x="10316308" y="0"/>
                </a:lnTo>
                <a:lnTo>
                  <a:pt x="9844760" y="2507781"/>
                </a:lnTo>
                <a:lnTo>
                  <a:pt x="9708278" y="2473369"/>
                </a:lnTo>
                <a:cubicBezTo>
                  <a:pt x="9387735" y="2400430"/>
                  <a:pt x="9056611" y="2364085"/>
                  <a:pt x="8721980" y="2364085"/>
                </a:cubicBezTo>
                <a:cubicBezTo>
                  <a:pt x="6580341" y="2364085"/>
                  <a:pt x="4582349" y="3891961"/>
                  <a:pt x="4582349" y="6895480"/>
                </a:cubicBezTo>
                <a:cubicBezTo>
                  <a:pt x="4582349" y="9664756"/>
                  <a:pt x="6212553" y="11147029"/>
                  <a:pt x="8121943" y="11400616"/>
                </a:cubicBezTo>
                <a:lnTo>
                  <a:pt x="8171575" y="11406080"/>
                </a:lnTo>
                <a:lnTo>
                  <a:pt x="7737231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5088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E139201-E858-FF4A-8C42-E418E1AC49AF}"/>
              </a:ext>
            </a:extLst>
          </p:cNvPr>
          <p:cNvSpPr/>
          <p:nvPr userDrawn="1"/>
        </p:nvSpPr>
        <p:spPr>
          <a:xfrm>
            <a:off x="7020126" y="0"/>
            <a:ext cx="5159161" cy="6858000"/>
          </a:xfrm>
          <a:custGeom>
            <a:avLst/>
            <a:gdLst>
              <a:gd name="connsiteX0" fmla="*/ 2579077 w 10316307"/>
              <a:gd name="connsiteY0" fmla="*/ 0 h 13716000"/>
              <a:gd name="connsiteX1" fmla="*/ 10316307 w 10316307"/>
              <a:gd name="connsiteY1" fmla="*/ 0 h 13716000"/>
              <a:gd name="connsiteX2" fmla="*/ 7737231 w 10316307"/>
              <a:gd name="connsiteY2" fmla="*/ 13716000 h 13716000"/>
              <a:gd name="connsiteX3" fmla="*/ 0 w 10316307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13716000">
                <a:moveTo>
                  <a:pt x="2579077" y="0"/>
                </a:moveTo>
                <a:lnTo>
                  <a:pt x="10316307" y="0"/>
                </a:lnTo>
                <a:lnTo>
                  <a:pt x="7737231" y="13716000"/>
                </a:lnTo>
                <a:lnTo>
                  <a:pt x="0" y="13716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9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523C88-DF09-BF49-8986-883A78459D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61234" y="1917988"/>
            <a:ext cx="3083393" cy="3409754"/>
          </a:xfrm>
          <a:custGeom>
            <a:avLst/>
            <a:gdLst/>
            <a:ahLst/>
            <a:cxnLst/>
            <a:rect l="l" t="t" r="r" b="b"/>
            <a:pathLst>
              <a:path w="4486674" h="4962534">
                <a:moveTo>
                  <a:pt x="30212" y="0"/>
                </a:moveTo>
                <a:lnTo>
                  <a:pt x="4464014" y="0"/>
                </a:lnTo>
                <a:lnTo>
                  <a:pt x="4486674" y="1404918"/>
                </a:lnTo>
                <a:lnTo>
                  <a:pt x="3859748" y="1404918"/>
                </a:lnTo>
                <a:lnTo>
                  <a:pt x="3723790" y="422986"/>
                </a:lnTo>
                <a:lnTo>
                  <a:pt x="2892924" y="422986"/>
                </a:lnTo>
                <a:cubicBezTo>
                  <a:pt x="2877816" y="1049911"/>
                  <a:pt x="2877816" y="1691945"/>
                  <a:pt x="2877816" y="2341530"/>
                </a:cubicBezTo>
                <a:lnTo>
                  <a:pt x="2877816" y="2613450"/>
                </a:lnTo>
                <a:cubicBezTo>
                  <a:pt x="2877816" y="3240376"/>
                  <a:pt x="2877816" y="3867302"/>
                  <a:pt x="2892924" y="4486674"/>
                </a:cubicBezTo>
                <a:lnTo>
                  <a:pt x="3542510" y="4554654"/>
                </a:lnTo>
                <a:lnTo>
                  <a:pt x="3542510" y="4962534"/>
                </a:lnTo>
                <a:lnTo>
                  <a:pt x="951718" y="4962534"/>
                </a:lnTo>
                <a:lnTo>
                  <a:pt x="951718" y="4554654"/>
                </a:lnTo>
                <a:lnTo>
                  <a:pt x="1593752" y="4486674"/>
                </a:lnTo>
                <a:cubicBezTo>
                  <a:pt x="1608858" y="3874855"/>
                  <a:pt x="1608858" y="3247929"/>
                  <a:pt x="1608858" y="2621003"/>
                </a:cubicBezTo>
                <a:lnTo>
                  <a:pt x="1608858" y="2341530"/>
                </a:lnTo>
                <a:cubicBezTo>
                  <a:pt x="1608858" y="1707051"/>
                  <a:pt x="1608858" y="1065018"/>
                  <a:pt x="1593752" y="422986"/>
                </a:cubicBezTo>
                <a:lnTo>
                  <a:pt x="770438" y="422986"/>
                </a:lnTo>
                <a:lnTo>
                  <a:pt x="626926" y="1404918"/>
                </a:lnTo>
                <a:lnTo>
                  <a:pt x="0" y="140491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0831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68FAD4-81A3-B446-8428-96AC49BB83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03714" y="1067291"/>
            <a:ext cx="3003953" cy="6363060"/>
          </a:xfrm>
          <a:custGeom>
            <a:avLst/>
            <a:gdLst>
              <a:gd name="connsiteX0" fmla="*/ 816675 w 6006733"/>
              <a:gd name="connsiteY0" fmla="*/ 0 h 12726119"/>
              <a:gd name="connsiteX1" fmla="*/ 5190057 w 6006733"/>
              <a:gd name="connsiteY1" fmla="*/ 0 h 12726119"/>
              <a:gd name="connsiteX2" fmla="*/ 6006733 w 6006733"/>
              <a:gd name="connsiteY2" fmla="*/ 816676 h 12726119"/>
              <a:gd name="connsiteX3" fmla="*/ 6006733 w 6006733"/>
              <a:gd name="connsiteY3" fmla="*/ 11909443 h 12726119"/>
              <a:gd name="connsiteX4" fmla="*/ 5190057 w 6006733"/>
              <a:gd name="connsiteY4" fmla="*/ 12726119 h 12726119"/>
              <a:gd name="connsiteX5" fmla="*/ 816675 w 6006733"/>
              <a:gd name="connsiteY5" fmla="*/ 12726119 h 12726119"/>
              <a:gd name="connsiteX6" fmla="*/ 0 w 6006733"/>
              <a:gd name="connsiteY6" fmla="*/ 11909443 h 12726119"/>
              <a:gd name="connsiteX7" fmla="*/ 0 w 6006733"/>
              <a:gd name="connsiteY7" fmla="*/ 816676 h 12726119"/>
              <a:gd name="connsiteX8" fmla="*/ 816675 w 6006733"/>
              <a:gd name="connsiteY8" fmla="*/ 0 h 12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733" h="12726119">
                <a:moveTo>
                  <a:pt x="816675" y="0"/>
                </a:moveTo>
                <a:lnTo>
                  <a:pt x="5190057" y="0"/>
                </a:lnTo>
                <a:cubicBezTo>
                  <a:pt x="5641095" y="0"/>
                  <a:pt x="6006733" y="365638"/>
                  <a:pt x="6006733" y="816676"/>
                </a:cubicBezTo>
                <a:lnTo>
                  <a:pt x="6006733" y="11909443"/>
                </a:lnTo>
                <a:cubicBezTo>
                  <a:pt x="6006733" y="12360481"/>
                  <a:pt x="5641095" y="12726119"/>
                  <a:pt x="5190057" y="12726119"/>
                </a:cubicBezTo>
                <a:lnTo>
                  <a:pt x="816675" y="12726119"/>
                </a:lnTo>
                <a:cubicBezTo>
                  <a:pt x="365638" y="12726119"/>
                  <a:pt x="0" y="12360481"/>
                  <a:pt x="0" y="11909443"/>
                </a:cubicBezTo>
                <a:lnTo>
                  <a:pt x="0" y="816676"/>
                </a:lnTo>
                <a:cubicBezTo>
                  <a:pt x="0" y="365638"/>
                  <a:pt x="365638" y="0"/>
                  <a:pt x="81667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77229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68FAD4-81A3-B446-8428-96AC49BB83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109098">
            <a:off x="-12914" y="-304310"/>
            <a:ext cx="3003953" cy="6363060"/>
          </a:xfrm>
          <a:custGeom>
            <a:avLst/>
            <a:gdLst>
              <a:gd name="connsiteX0" fmla="*/ 816675 w 6006733"/>
              <a:gd name="connsiteY0" fmla="*/ 0 h 12726119"/>
              <a:gd name="connsiteX1" fmla="*/ 5190057 w 6006733"/>
              <a:gd name="connsiteY1" fmla="*/ 0 h 12726119"/>
              <a:gd name="connsiteX2" fmla="*/ 6006733 w 6006733"/>
              <a:gd name="connsiteY2" fmla="*/ 816676 h 12726119"/>
              <a:gd name="connsiteX3" fmla="*/ 6006733 w 6006733"/>
              <a:gd name="connsiteY3" fmla="*/ 11909443 h 12726119"/>
              <a:gd name="connsiteX4" fmla="*/ 5190057 w 6006733"/>
              <a:gd name="connsiteY4" fmla="*/ 12726119 h 12726119"/>
              <a:gd name="connsiteX5" fmla="*/ 816675 w 6006733"/>
              <a:gd name="connsiteY5" fmla="*/ 12726119 h 12726119"/>
              <a:gd name="connsiteX6" fmla="*/ 0 w 6006733"/>
              <a:gd name="connsiteY6" fmla="*/ 11909443 h 12726119"/>
              <a:gd name="connsiteX7" fmla="*/ 0 w 6006733"/>
              <a:gd name="connsiteY7" fmla="*/ 816676 h 12726119"/>
              <a:gd name="connsiteX8" fmla="*/ 816675 w 6006733"/>
              <a:gd name="connsiteY8" fmla="*/ 0 h 12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733" h="12726119">
                <a:moveTo>
                  <a:pt x="816675" y="0"/>
                </a:moveTo>
                <a:lnTo>
                  <a:pt x="5190057" y="0"/>
                </a:lnTo>
                <a:cubicBezTo>
                  <a:pt x="5641095" y="0"/>
                  <a:pt x="6006733" y="365638"/>
                  <a:pt x="6006733" y="816676"/>
                </a:cubicBezTo>
                <a:lnTo>
                  <a:pt x="6006733" y="11909443"/>
                </a:lnTo>
                <a:cubicBezTo>
                  <a:pt x="6006733" y="12360481"/>
                  <a:pt x="5641095" y="12726119"/>
                  <a:pt x="5190057" y="12726119"/>
                </a:cubicBezTo>
                <a:lnTo>
                  <a:pt x="816675" y="12726119"/>
                </a:lnTo>
                <a:cubicBezTo>
                  <a:pt x="365638" y="12726119"/>
                  <a:pt x="0" y="12360481"/>
                  <a:pt x="0" y="11909443"/>
                </a:cubicBezTo>
                <a:lnTo>
                  <a:pt x="0" y="816676"/>
                </a:lnTo>
                <a:cubicBezTo>
                  <a:pt x="0" y="365638"/>
                  <a:pt x="365638" y="0"/>
                  <a:pt x="81667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70F765A-ECC3-3D4C-891B-ACFC7867F3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109098">
            <a:off x="2871526" y="2474084"/>
            <a:ext cx="3003953" cy="6363060"/>
          </a:xfrm>
          <a:custGeom>
            <a:avLst/>
            <a:gdLst>
              <a:gd name="connsiteX0" fmla="*/ 816675 w 6006733"/>
              <a:gd name="connsiteY0" fmla="*/ 0 h 12726119"/>
              <a:gd name="connsiteX1" fmla="*/ 5190057 w 6006733"/>
              <a:gd name="connsiteY1" fmla="*/ 0 h 12726119"/>
              <a:gd name="connsiteX2" fmla="*/ 6006733 w 6006733"/>
              <a:gd name="connsiteY2" fmla="*/ 816676 h 12726119"/>
              <a:gd name="connsiteX3" fmla="*/ 6006733 w 6006733"/>
              <a:gd name="connsiteY3" fmla="*/ 11909443 h 12726119"/>
              <a:gd name="connsiteX4" fmla="*/ 5190057 w 6006733"/>
              <a:gd name="connsiteY4" fmla="*/ 12726119 h 12726119"/>
              <a:gd name="connsiteX5" fmla="*/ 816675 w 6006733"/>
              <a:gd name="connsiteY5" fmla="*/ 12726119 h 12726119"/>
              <a:gd name="connsiteX6" fmla="*/ 0 w 6006733"/>
              <a:gd name="connsiteY6" fmla="*/ 11909443 h 12726119"/>
              <a:gd name="connsiteX7" fmla="*/ 0 w 6006733"/>
              <a:gd name="connsiteY7" fmla="*/ 816676 h 12726119"/>
              <a:gd name="connsiteX8" fmla="*/ 816675 w 6006733"/>
              <a:gd name="connsiteY8" fmla="*/ 0 h 1272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733" h="12726119">
                <a:moveTo>
                  <a:pt x="816675" y="0"/>
                </a:moveTo>
                <a:lnTo>
                  <a:pt x="5190057" y="0"/>
                </a:lnTo>
                <a:cubicBezTo>
                  <a:pt x="5641095" y="0"/>
                  <a:pt x="6006733" y="365638"/>
                  <a:pt x="6006733" y="816676"/>
                </a:cubicBezTo>
                <a:lnTo>
                  <a:pt x="6006733" y="11909443"/>
                </a:lnTo>
                <a:cubicBezTo>
                  <a:pt x="6006733" y="12360481"/>
                  <a:pt x="5641095" y="12726119"/>
                  <a:pt x="5190057" y="12726119"/>
                </a:cubicBezTo>
                <a:lnTo>
                  <a:pt x="816675" y="12726119"/>
                </a:lnTo>
                <a:cubicBezTo>
                  <a:pt x="365638" y="12726119"/>
                  <a:pt x="0" y="12360481"/>
                  <a:pt x="0" y="11909443"/>
                </a:cubicBezTo>
                <a:lnTo>
                  <a:pt x="0" y="816676"/>
                </a:lnTo>
                <a:cubicBezTo>
                  <a:pt x="0" y="365638"/>
                  <a:pt x="365638" y="0"/>
                  <a:pt x="81667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42317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233FCD-22D8-7541-A824-59F9EE2FDC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9762" y="1255728"/>
            <a:ext cx="4439300" cy="3581996"/>
          </a:xfrm>
          <a:custGeom>
            <a:avLst/>
            <a:gdLst>
              <a:gd name="connsiteX0" fmla="*/ 0 w 8876866"/>
              <a:gd name="connsiteY0" fmla="*/ 0 h 7163991"/>
              <a:gd name="connsiteX1" fmla="*/ 8374647 w 8876866"/>
              <a:gd name="connsiteY1" fmla="*/ 2045781 h 7163991"/>
              <a:gd name="connsiteX2" fmla="*/ 8876866 w 8876866"/>
              <a:gd name="connsiteY2" fmla="*/ 7163991 h 7163991"/>
              <a:gd name="connsiteX3" fmla="*/ 353414 w 8876866"/>
              <a:gd name="connsiteY3" fmla="*/ 6401475 h 71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6866" h="7163991">
                <a:moveTo>
                  <a:pt x="0" y="0"/>
                </a:moveTo>
                <a:lnTo>
                  <a:pt x="8374647" y="2045781"/>
                </a:lnTo>
                <a:lnTo>
                  <a:pt x="8876866" y="7163991"/>
                </a:lnTo>
                <a:lnTo>
                  <a:pt x="353414" y="640147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27146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2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929C6-9265-2744-A4F0-76A49C3645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319973" cy="585860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4337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395566-92A4-CC4F-AD6F-A81CDC496A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4068702" cy="6858000"/>
          </a:xfrm>
          <a:custGeom>
            <a:avLst/>
            <a:gdLst>
              <a:gd name="connsiteX0" fmla="*/ 4149970 w 8135815"/>
              <a:gd name="connsiteY0" fmla="*/ 1336430 h 13715999"/>
              <a:gd name="connsiteX1" fmla="*/ 8135815 w 8135815"/>
              <a:gd name="connsiteY1" fmla="*/ 1336430 h 13715999"/>
              <a:gd name="connsiteX2" fmla="*/ 8135815 w 8135815"/>
              <a:gd name="connsiteY2" fmla="*/ 13715999 h 13715999"/>
              <a:gd name="connsiteX3" fmla="*/ 4149970 w 8135815"/>
              <a:gd name="connsiteY3" fmla="*/ 13715999 h 13715999"/>
              <a:gd name="connsiteX4" fmla="*/ 0 w 8135815"/>
              <a:gd name="connsiteY4" fmla="*/ 0 h 13715999"/>
              <a:gd name="connsiteX5" fmla="*/ 3985845 w 8135815"/>
              <a:gd name="connsiteY5" fmla="*/ 0 h 13715999"/>
              <a:gd name="connsiteX6" fmla="*/ 3985845 w 8135815"/>
              <a:gd name="connsiteY6" fmla="*/ 10456985 h 13715999"/>
              <a:gd name="connsiteX7" fmla="*/ 0 w 8135815"/>
              <a:gd name="connsiteY7" fmla="*/ 10456985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5815" h="13715999">
                <a:moveTo>
                  <a:pt x="4149970" y="1336430"/>
                </a:moveTo>
                <a:lnTo>
                  <a:pt x="8135815" y="1336430"/>
                </a:lnTo>
                <a:lnTo>
                  <a:pt x="8135815" y="13715999"/>
                </a:lnTo>
                <a:lnTo>
                  <a:pt x="4149970" y="13715999"/>
                </a:lnTo>
                <a:close/>
                <a:moveTo>
                  <a:pt x="0" y="0"/>
                </a:moveTo>
                <a:lnTo>
                  <a:pt x="3985845" y="0"/>
                </a:lnTo>
                <a:lnTo>
                  <a:pt x="3985845" y="10456985"/>
                </a:lnTo>
                <a:lnTo>
                  <a:pt x="0" y="1045698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55A040-CFB0-F84C-95CA-BBCAD71198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49248" y="4079184"/>
            <a:ext cx="819187" cy="844509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7375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929C6-9265-2744-A4F0-76A49C3645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59652" y="0"/>
            <a:ext cx="8932348" cy="404446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30A70A-11EE-9C49-9C44-E5B0C13651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165849" cy="404446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7248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80EBD6-8DDD-6846-8DEE-4C80E70B14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165849" cy="4044462"/>
          </a:xfrm>
          <a:custGeom>
            <a:avLst/>
            <a:gdLst>
              <a:gd name="connsiteX0" fmla="*/ 0 w 6330462"/>
              <a:gd name="connsiteY0" fmla="*/ 0 h 8088923"/>
              <a:gd name="connsiteX1" fmla="*/ 6330462 w 6330462"/>
              <a:gd name="connsiteY1" fmla="*/ 0 h 8088923"/>
              <a:gd name="connsiteX2" fmla="*/ 6330462 w 6330462"/>
              <a:gd name="connsiteY2" fmla="*/ 5416063 h 8088923"/>
              <a:gd name="connsiteX3" fmla="*/ 2883877 w 6330462"/>
              <a:gd name="connsiteY3" fmla="*/ 5416063 h 8088923"/>
              <a:gd name="connsiteX4" fmla="*/ 2883877 w 6330462"/>
              <a:gd name="connsiteY4" fmla="*/ 8088923 h 8088923"/>
              <a:gd name="connsiteX5" fmla="*/ 0 w 6330462"/>
              <a:gd name="connsiteY5" fmla="*/ 8088923 h 808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462" h="8088923">
                <a:moveTo>
                  <a:pt x="0" y="0"/>
                </a:moveTo>
                <a:lnTo>
                  <a:pt x="6330462" y="0"/>
                </a:lnTo>
                <a:lnTo>
                  <a:pt x="6330462" y="5416063"/>
                </a:lnTo>
                <a:lnTo>
                  <a:pt x="2883877" y="5416063"/>
                </a:lnTo>
                <a:lnTo>
                  <a:pt x="2883877" y="8088923"/>
                </a:lnTo>
                <a:lnTo>
                  <a:pt x="0" y="808892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5938B7E-E6AE-3240-B646-4E79D31F1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1199" y="2813539"/>
            <a:ext cx="3165849" cy="404446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35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89E04A-1652-DD4F-AE68-39556B089E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27311" y="1"/>
            <a:ext cx="4021800" cy="6858000"/>
          </a:xfrm>
          <a:custGeom>
            <a:avLst/>
            <a:gdLst>
              <a:gd name="connsiteX0" fmla="*/ 6499344 w 8042030"/>
              <a:gd name="connsiteY0" fmla="*/ 0 h 13716000"/>
              <a:gd name="connsiteX1" fmla="*/ 8042030 w 8042030"/>
              <a:gd name="connsiteY1" fmla="*/ 0 h 13716000"/>
              <a:gd name="connsiteX2" fmla="*/ 8042030 w 8042030"/>
              <a:gd name="connsiteY2" fmla="*/ 13716000 h 13716000"/>
              <a:gd name="connsiteX3" fmla="*/ 6499344 w 8042030"/>
              <a:gd name="connsiteY3" fmla="*/ 13716000 h 13716000"/>
              <a:gd name="connsiteX4" fmla="*/ 0 w 8042030"/>
              <a:gd name="connsiteY4" fmla="*/ 0 h 13716000"/>
              <a:gd name="connsiteX5" fmla="*/ 6330462 w 8042030"/>
              <a:gd name="connsiteY5" fmla="*/ 0 h 13716000"/>
              <a:gd name="connsiteX6" fmla="*/ 6330462 w 8042030"/>
              <a:gd name="connsiteY6" fmla="*/ 13716000 h 13716000"/>
              <a:gd name="connsiteX7" fmla="*/ 0 w 804203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42030" h="13716000">
                <a:moveTo>
                  <a:pt x="6499344" y="0"/>
                </a:moveTo>
                <a:lnTo>
                  <a:pt x="8042030" y="0"/>
                </a:lnTo>
                <a:lnTo>
                  <a:pt x="8042030" y="13716000"/>
                </a:lnTo>
                <a:lnTo>
                  <a:pt x="6499344" y="13716000"/>
                </a:lnTo>
                <a:close/>
                <a:moveTo>
                  <a:pt x="0" y="0"/>
                </a:moveTo>
                <a:lnTo>
                  <a:pt x="6330462" y="0"/>
                </a:lnTo>
                <a:lnTo>
                  <a:pt x="6330462" y="13716000"/>
                </a:lnTo>
                <a:lnTo>
                  <a:pt x="0" y="13716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8784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1481" y="720969"/>
            <a:ext cx="4678421" cy="61370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6747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0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>
          <p15:clr>
            <a:srgbClr val="F26B43"/>
          </p15:clr>
        </p15:guide>
        <p15:guide id="2" pos="9214">
          <p15:clr>
            <a:srgbClr val="F26B43"/>
          </p15:clr>
        </p15:guide>
        <p15:guide id="3" pos="15356">
          <p15:clr>
            <a:srgbClr val="F26B43"/>
          </p15:clr>
        </p15:guide>
        <p15:guide id="4" pos="8446">
          <p15:clr>
            <a:srgbClr val="F26B43"/>
          </p15:clr>
        </p15:guide>
        <p15:guide id="5" pos="9982">
          <p15:clr>
            <a:srgbClr val="F26B43"/>
          </p15:clr>
        </p15:guide>
        <p15:guide id="6" pos="10750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11518">
          <p15:clr>
            <a:srgbClr val="F26B43"/>
          </p15:clr>
        </p15:guide>
        <p15:guide id="9" orient="horz" pos="8640">
          <p15:clr>
            <a:srgbClr val="F26B43"/>
          </p15:clr>
        </p15:guide>
        <p15:guide id="10" pos="12286">
          <p15:clr>
            <a:srgbClr val="F26B43"/>
          </p15:clr>
        </p15:guide>
        <p15:guide id="11" pos="13054">
          <p15:clr>
            <a:srgbClr val="F26B43"/>
          </p15:clr>
        </p15:guide>
        <p15:guide id="12" pos="13822">
          <p15:clr>
            <a:srgbClr val="F26B43"/>
          </p15:clr>
        </p15:guide>
        <p15:guide id="13" pos="14590">
          <p15:clr>
            <a:srgbClr val="F26B43"/>
          </p15:clr>
        </p15:guide>
        <p15:guide id="14" pos="6910">
          <p15:clr>
            <a:srgbClr val="F26B43"/>
          </p15:clr>
        </p15:guide>
        <p15:guide id="15" pos="6142">
          <p15:clr>
            <a:srgbClr val="F26B43"/>
          </p15:clr>
        </p15:guide>
        <p15:guide id="16" pos="5374">
          <p15:clr>
            <a:srgbClr val="F26B43"/>
          </p15:clr>
        </p15:guide>
        <p15:guide id="17" pos="4606">
          <p15:clr>
            <a:srgbClr val="F26B43"/>
          </p15:clr>
        </p15:guide>
        <p15:guide id="18" pos="3838">
          <p15:clr>
            <a:srgbClr val="F26B43"/>
          </p15:clr>
        </p15:guide>
        <p15:guide id="19" pos="3070">
          <p15:clr>
            <a:srgbClr val="F26B43"/>
          </p15:clr>
        </p15:guide>
        <p15:guide id="20" pos="2302">
          <p15:clr>
            <a:srgbClr val="F26B43"/>
          </p15:clr>
        </p15:guide>
        <p15:guide id="21" pos="1534">
          <p15:clr>
            <a:srgbClr val="F26B43"/>
          </p15:clr>
        </p15:guide>
        <p15:guide id="22" pos="766">
          <p15:clr>
            <a:srgbClr val="F26B43"/>
          </p15:clr>
        </p15:guide>
        <p15:guide id="23">
          <p15:clr>
            <a:srgbClr val="F26B43"/>
          </p15:clr>
        </p15:guide>
        <p15:guide id="24" pos="8062">
          <p15:clr>
            <a:srgbClr val="F26B43"/>
          </p15:clr>
        </p15:guide>
        <p15:guide id="25" pos="8830">
          <p15:clr>
            <a:srgbClr val="F26B43"/>
          </p15:clr>
        </p15:guide>
        <p15:guide id="26" pos="9598">
          <p15:clr>
            <a:srgbClr val="F26B43"/>
          </p15:clr>
        </p15:guide>
        <p15:guide id="27" pos="10366">
          <p15:clr>
            <a:srgbClr val="F26B43"/>
          </p15:clr>
        </p15:guide>
        <p15:guide id="28" pos="11134">
          <p15:clr>
            <a:srgbClr val="F26B43"/>
          </p15:clr>
        </p15:guide>
        <p15:guide id="29" pos="11902">
          <p15:clr>
            <a:srgbClr val="F26B43"/>
          </p15:clr>
        </p15:guide>
        <p15:guide id="30" orient="horz" pos="4704">
          <p15:clr>
            <a:srgbClr val="F26B43"/>
          </p15:clr>
        </p15:guide>
        <p15:guide id="31" pos="14974">
          <p15:clr>
            <a:srgbClr val="F26B43"/>
          </p15:clr>
        </p15:guide>
        <p15:guide id="32" orient="horz" pos="5856">
          <p15:clr>
            <a:srgbClr val="F26B43"/>
          </p15:clr>
        </p15:guide>
        <p15:guide id="33" orient="horz" pos="6624">
          <p15:clr>
            <a:srgbClr val="F26B43"/>
          </p15:clr>
        </p15:guide>
        <p15:guide id="34" orient="horz" pos="7392">
          <p15:clr>
            <a:srgbClr val="F26B43"/>
          </p15:clr>
        </p15:guide>
        <p15:guide id="35" orient="horz" pos="8160">
          <p15:clr>
            <a:srgbClr val="F26B43"/>
          </p15:clr>
        </p15:guide>
        <p15:guide id="36" orient="horz" pos="5088">
          <p15:clr>
            <a:srgbClr val="F26B43"/>
          </p15:clr>
        </p15:guide>
        <p15:guide id="37" orient="horz" pos="5472">
          <p15:clr>
            <a:srgbClr val="F26B43"/>
          </p15:clr>
        </p15:guide>
        <p15:guide id="38" orient="horz" pos="6240">
          <p15:clr>
            <a:srgbClr val="F26B43"/>
          </p15:clr>
        </p15:guide>
        <p15:guide id="39" orient="horz" pos="7008">
          <p15:clr>
            <a:srgbClr val="F26B43"/>
          </p15:clr>
        </p15:guide>
        <p15:guide id="40" orient="horz" pos="7776">
          <p15:clr>
            <a:srgbClr val="F26B43"/>
          </p15:clr>
        </p15:guide>
        <p15:guide id="41" pos="7294">
          <p15:clr>
            <a:srgbClr val="F26B43"/>
          </p15:clr>
        </p15:guide>
        <p15:guide id="42" pos="6526">
          <p15:clr>
            <a:srgbClr val="F26B43"/>
          </p15:clr>
        </p15:guide>
        <p15:guide id="43" pos="5758">
          <p15:clr>
            <a:srgbClr val="F26B43"/>
          </p15:clr>
        </p15:guide>
        <p15:guide id="44" pos="4990">
          <p15:clr>
            <a:srgbClr val="F26B43"/>
          </p15:clr>
        </p15:guide>
        <p15:guide id="45" pos="4222">
          <p15:clr>
            <a:srgbClr val="F26B43"/>
          </p15:clr>
        </p15:guide>
        <p15:guide id="46" pos="3454">
          <p15:clr>
            <a:srgbClr val="F26B43"/>
          </p15:clr>
        </p15:guide>
        <p15:guide id="47" pos="2686">
          <p15:clr>
            <a:srgbClr val="F26B43"/>
          </p15:clr>
        </p15:guide>
        <p15:guide id="48" pos="1918">
          <p15:clr>
            <a:srgbClr val="F26B43"/>
          </p15:clr>
        </p15:guide>
        <p15:guide id="49" pos="1150">
          <p15:clr>
            <a:srgbClr val="F26B43"/>
          </p15:clr>
        </p15:guide>
        <p15:guide id="50" pos="382">
          <p15:clr>
            <a:srgbClr val="F26B43"/>
          </p15:clr>
        </p15:guide>
        <p15:guide id="51" orient="horz" pos="3552">
          <p15:clr>
            <a:srgbClr val="F26B43"/>
          </p15:clr>
        </p15:guide>
        <p15:guide id="52" orient="horz" pos="2784">
          <p15:clr>
            <a:srgbClr val="F26B43"/>
          </p15:clr>
        </p15:guide>
        <p15:guide id="53" orient="horz" pos="2016">
          <p15:clr>
            <a:srgbClr val="F26B43"/>
          </p15:clr>
        </p15:guide>
        <p15:guide id="54" orient="horz" pos="1248">
          <p15:clr>
            <a:srgbClr val="F26B43"/>
          </p15:clr>
        </p15:guide>
        <p15:guide id="55" orient="horz" pos="480">
          <p15:clr>
            <a:srgbClr val="F26B43"/>
          </p15:clr>
        </p15:guide>
        <p15:guide id="56" orient="horz" pos="3168">
          <p15:clr>
            <a:srgbClr val="F26B43"/>
          </p15:clr>
        </p15:guide>
        <p15:guide id="57" orient="horz" pos="3936">
          <p15:clr>
            <a:srgbClr val="F26B43"/>
          </p15:clr>
        </p15:guide>
        <p15:guide id="58" orient="horz" pos="2400">
          <p15:clr>
            <a:srgbClr val="F26B43"/>
          </p15:clr>
        </p15:guide>
        <p15:guide id="59" orient="horz" pos="1632">
          <p15:clr>
            <a:srgbClr val="F26B43"/>
          </p15:clr>
        </p15:guide>
        <p15:guide id="60" orient="horz" pos="864">
          <p15:clr>
            <a:srgbClr val="F26B43"/>
          </p15:clr>
        </p15:guide>
        <p15:guide id="61" pos="13438">
          <p15:clr>
            <a:srgbClr val="F26B43"/>
          </p15:clr>
        </p15:guide>
        <p15:guide id="62" pos="12670">
          <p15:clr>
            <a:srgbClr val="F26B43"/>
          </p15:clr>
        </p15:guide>
        <p15:guide id="63" pos="142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1268288" y="2534189"/>
            <a:ext cx="10175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28600"/>
            <a:r>
              <a:rPr lang="pt-BR" sz="4000" b="1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Regularização Fundiária Urbana: REURB</a:t>
            </a:r>
          </a:p>
          <a:p>
            <a:pPr algn="r" defTabSz="228600"/>
            <a:endParaRPr lang="pt-BR" sz="3200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algn="r" defTabSz="228600"/>
            <a:endParaRPr lang="pt-BR" sz="3200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algn="r" defTabSz="228600"/>
            <a:endParaRPr lang="pt-BR" sz="3200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algn="r" defTabSz="228600"/>
            <a:r>
              <a:rPr lang="pt-BR" sz="3200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Karen Bissani</a:t>
            </a:r>
            <a:endParaRPr lang="en-US" sz="3200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797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437321" y="883840"/>
            <a:ext cx="113173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pt-BR" sz="4000" dirty="0">
                <a:solidFill>
                  <a:srgbClr val="FFFFFF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Procedimento administrativo</a:t>
            </a:r>
          </a:p>
          <a:p>
            <a:pPr algn="ctr" defTabSz="228600"/>
            <a:endParaRPr lang="pt-BR" sz="4000" dirty="0">
              <a:solidFill>
                <a:srgbClr val="FFFFFF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Legitimados para propor a Reurb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Levantamento documental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Instauração do processo administrativo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Classificação da modalidade de Reurb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Notificação dos envolvidos no processo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Impugnação ao processo</a:t>
            </a:r>
          </a:p>
          <a:p>
            <a:pPr algn="ctr" defTabSz="228600"/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894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437321" y="883840"/>
            <a:ext cx="113173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pt-BR" sz="4000" dirty="0">
                <a:solidFill>
                  <a:srgbClr val="FFFFFF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Procedimento administrativo</a:t>
            </a:r>
          </a:p>
          <a:p>
            <a:pPr algn="ctr" defTabSz="228600"/>
            <a:endParaRPr lang="pt-BR" sz="4000" dirty="0">
              <a:solidFill>
                <a:srgbClr val="FFFFFF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Institutos ou instrumentos jurídicos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Projeto da Reurb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Projeto Urbanístico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Estudo Técnico Ambiental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Estudo Técnico situação de risco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Infraestrutura essencial</a:t>
            </a:r>
          </a:p>
          <a:p>
            <a:pPr algn="ctr" defTabSz="228600"/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938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437321" y="883840"/>
            <a:ext cx="115161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pt-BR" sz="4000" dirty="0">
                <a:solidFill>
                  <a:srgbClr val="FFFFFF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Procedimento administrativo</a:t>
            </a:r>
          </a:p>
          <a:p>
            <a:pPr algn="ctr" defTabSz="228600"/>
            <a:endParaRPr lang="pt-BR" sz="4000" dirty="0">
              <a:solidFill>
                <a:srgbClr val="FFFFFF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Termo de crompromisso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Cronograma físico-financeiro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Saneamento do processo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Emissão da certidão de regularização fundiária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Procedimento registral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Demarcação urbanística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025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437321" y="883840"/>
            <a:ext cx="115161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pt-BR" sz="4000" dirty="0">
                <a:solidFill>
                  <a:srgbClr val="FFFFFF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Competência municipal</a:t>
            </a:r>
          </a:p>
          <a:p>
            <a:pPr algn="ctr" defTabSz="228600"/>
            <a:endParaRPr lang="pt-BR" sz="4000" dirty="0">
              <a:solidFill>
                <a:srgbClr val="FFFFFF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pt-BR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Atender a Lei Federal nº 6.766/1979</a:t>
            </a:r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Legislar por interesse local – CF/1988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Legislar sobre procedimento administrativo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Legislar sobre flexibização de índices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Implementar políticas públicas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Evitar a proliferação de novas áreas irregulares</a:t>
            </a:r>
          </a:p>
        </p:txBody>
      </p:sp>
    </p:spTree>
    <p:extLst>
      <p:ext uri="{BB962C8B-B14F-4D97-AF65-F5344CB8AC3E}">
        <p14:creationId xmlns:p14="http://schemas.microsoft.com/office/powerpoint/2010/main" val="22694876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437321" y="1016361"/>
            <a:ext cx="115161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pt-BR" sz="4000" dirty="0">
                <a:solidFill>
                  <a:srgbClr val="FFFFFF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Ações que impulsionam processos de Reurb</a:t>
            </a:r>
          </a:p>
          <a:p>
            <a:pPr algn="ctr" defTabSz="228600"/>
            <a:endParaRPr lang="pt-BR" sz="4000" dirty="0">
              <a:solidFill>
                <a:srgbClr val="FFFFFF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Capacitação dos servidores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Comissão de Regularização Fundiária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Legislação municipal sobre Reurb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Plano de Regularização Fundiária</a:t>
            </a:r>
          </a:p>
          <a:p>
            <a:pPr marL="571500" indent="-571500" algn="just" defTabSz="2286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C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Organização dos processos administrativos</a:t>
            </a:r>
          </a:p>
          <a:p>
            <a:pPr algn="just" defTabSz="228600"/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753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095A46-6899-4800-9ADD-9B1F5F4A7C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" r="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49FF4-EDBF-2D4A-BC8D-ED04D845A218}"/>
              </a:ext>
            </a:extLst>
          </p:cNvPr>
          <p:cNvSpPr txBox="1"/>
          <p:nvPr/>
        </p:nvSpPr>
        <p:spPr>
          <a:xfrm>
            <a:off x="337930" y="2964430"/>
            <a:ext cx="1151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pt-BR" sz="4000" b="1" dirty="0">
                <a:solidFill>
                  <a:srgbClr val="FFFFFF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Obrigada!</a:t>
            </a:r>
            <a:endParaRPr lang="en-US" sz="4000" b="1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algn="just" defTabSz="228600"/>
            <a:endParaRPr lang="en-US" sz="4000" dirty="0">
              <a:solidFill>
                <a:srgbClr val="FFC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256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Cale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3842"/>
      </a:accent1>
      <a:accent2>
        <a:srgbClr val="F1BE69"/>
      </a:accent2>
      <a:accent3>
        <a:srgbClr val="FDD8A2"/>
      </a:accent3>
      <a:accent4>
        <a:srgbClr val="A0684F"/>
      </a:accent4>
      <a:accent5>
        <a:srgbClr val="F1693F"/>
      </a:accent5>
      <a:accent6>
        <a:srgbClr val="FEAD7B"/>
      </a:accent6>
      <a:hlink>
        <a:srgbClr val="F1BE69"/>
      </a:hlink>
      <a:folHlink>
        <a:srgbClr val="F1693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136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Source Serif Pro</vt:lpstr>
      <vt:lpstr>Wingdings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Karen</cp:lastModifiedBy>
  <cp:revision>13</cp:revision>
  <dcterms:created xsi:type="dcterms:W3CDTF">2022-09-12T23:20:10Z</dcterms:created>
  <dcterms:modified xsi:type="dcterms:W3CDTF">2023-06-13T22:57:40Z</dcterms:modified>
</cp:coreProperties>
</file>