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70" r:id="rId5"/>
    <p:sldId id="265" r:id="rId6"/>
    <p:sldId id="258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6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7E62D-80A1-4990-A184-53BD26B7F7A3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02A3-FD84-4DA4-B8AD-5150C8C89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02A3-FD84-4DA4-B8AD-5150C8C8946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4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9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5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4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3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9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27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2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48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EAAA-ED77-4995-9F87-27EF20958AB7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A58B-6CEB-476C-9309-DB27B6DE9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30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60648"/>
            <a:ext cx="784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REURB – Regularização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Fundiária </a:t>
            </a:r>
          </a:p>
          <a:p>
            <a:pPr algn="ctr"/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Núcleos Urbanos dos Municípios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Região do Planalto Sul de Santa Catarina.</a:t>
            </a:r>
          </a:p>
          <a:p>
            <a:pPr algn="ctr"/>
            <a:r>
              <a:rPr lang="pt-BR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Abdon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Batista, Brunópolis, Campos Novos,</a:t>
            </a:r>
          </a:p>
          <a:p>
            <a:pPr algn="ctr"/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Celso Ramos, Monte Carlo, Vargem e </a:t>
            </a:r>
            <a:r>
              <a:rPr lang="pt-BR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Zortea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Colaborador: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Murilo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Spillere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Milanez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Formação: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Engenheiro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Agrimensor</a:t>
            </a:r>
          </a:p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CREA – SC – 100490-3</a:t>
            </a:r>
          </a:p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INCRA E12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4248472" cy="22052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646305" cy="21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46"/>
            <a:ext cx="9144000" cy="6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86"/>
            <a:ext cx="9144000" cy="60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842"/>
            <a:ext cx="9144000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65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2"/>
            <a:ext cx="9144000" cy="68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7"/>
            <a:ext cx="9144000" cy="56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88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2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022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68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3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6627" y="620688"/>
            <a:ext cx="7873805" cy="5940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Principais serviços elaborados:</a:t>
            </a:r>
          </a:p>
          <a:p>
            <a:pPr algn="ctr"/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Regularizações de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nteresse Público executadas desde 2018</a:t>
            </a: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1 - Loteamento Industrial em </a:t>
            </a:r>
            <a:r>
              <a:rPr lang="pt-BR" sz="2500" dirty="0" err="1" smtClean="0">
                <a:latin typeface="Times New Roman" pitchFamily="18" charset="0"/>
                <a:cs typeface="Times New Roman" pitchFamily="18" charset="0"/>
              </a:rPr>
              <a:t>Zortea</a:t>
            </a:r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1 - Loteamento Industrial em Campos Novos</a:t>
            </a: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1 -  Loteamento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esidencial em Campos Novos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 -  Loteamentos Residenciais em </a:t>
            </a:r>
            <a:r>
              <a:rPr lang="pt-BR" sz="2500" dirty="0" err="1" smtClean="0">
                <a:latin typeface="Times New Roman" pitchFamily="18" charset="0"/>
                <a:cs typeface="Times New Roman" pitchFamily="18" charset="0"/>
              </a:rPr>
              <a:t>Zortea</a:t>
            </a:r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4 -  Loteamentos Residenciais em Brunópolis</a:t>
            </a: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1 -  Loteamento Residencial em Celso Ramos</a:t>
            </a: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Alguns em andamento</a:t>
            </a: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Parceria: Equipe Técnica da Amplasc</a:t>
            </a: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Secretaria Social e Departamento Jurídico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as Prefeituras Municipais .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1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6627" y="620688"/>
            <a:ext cx="7873805" cy="4862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 FEDERAL 13465/2017</a:t>
            </a:r>
          </a:p>
          <a:p>
            <a:endParaRPr lang="pt-BR" dirty="0"/>
          </a:p>
          <a:p>
            <a:pPr algn="just"/>
            <a:r>
              <a:rPr lang="pt-BR" b="1" dirty="0" smtClean="0"/>
              <a:t>REGULARIZAÇÃO </a:t>
            </a:r>
            <a:r>
              <a:rPr lang="pt-BR" b="1" dirty="0"/>
              <a:t>FUNDIÁRIA URBANA (</a:t>
            </a:r>
            <a:r>
              <a:rPr lang="pt-BR" b="1" dirty="0" err="1"/>
              <a:t>Reurb</a:t>
            </a:r>
            <a:r>
              <a:rPr lang="pt-BR" b="1" dirty="0"/>
              <a:t>) </a:t>
            </a:r>
            <a:r>
              <a:rPr lang="pt-BR" dirty="0"/>
              <a:t>é o processo que inclui medidas jurídicas, urbanísticas, ambientais e sociais com a finalidade de incorporar os núcleos urbanos informais ao ordenamento territorial urbano e à titulação de seus ocupantes.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Legislação de Apoio Técnico:</a:t>
            </a:r>
            <a:endParaRPr lang="pt-BR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LEI FEDERAL 6766/1979 – Parcelamento de Solo Urbano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PLANO DIRETOR MUNICIPAL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PARCELAMENTO DE SOLO URBANO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ZONEAMENTO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NBR 13.133 – Normas Técnicas de Topografia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3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15" y="0"/>
            <a:ext cx="5709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98193" y="116632"/>
            <a:ext cx="569149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Equipamentos Topográficos utilizados</a:t>
            </a:r>
          </a:p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os trabalhos - AMPLASC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4" y="1412775"/>
            <a:ext cx="2877435" cy="19346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131" y="3302313"/>
            <a:ext cx="142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Estação Total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79" y="1222428"/>
            <a:ext cx="5606709" cy="26386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0305" y="6453336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Coletora de Dados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13479" y="3814668"/>
            <a:ext cx="3550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Receptor GNSS RTK – Trimble R8s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43641" y="6417139"/>
            <a:ext cx="370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Drone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– Mapeamento de Apoio Aéreo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03083"/>
            <a:ext cx="2924052" cy="22413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83" y="4203083"/>
            <a:ext cx="2839253" cy="22502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3" y="3734380"/>
            <a:ext cx="2993175" cy="27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30446" y="260648"/>
            <a:ext cx="567867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Planta da Área Total / </a:t>
            </a:r>
            <a:r>
              <a:rPr lang="pt-B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Planialtimétrico</a:t>
            </a:r>
            <a:endParaRPr lang="pt-B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" y="844062"/>
            <a:ext cx="9144000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1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393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79712" y="44624"/>
            <a:ext cx="44198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Planta do Projeto Urbanístico</a:t>
            </a:r>
            <a:endParaRPr lang="pt-B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9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36"/>
            <a:ext cx="9144000" cy="63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9"/>
            <a:ext cx="9144000" cy="67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224</Words>
  <Application>Microsoft Office PowerPoint</Application>
  <PresentationFormat>Apresentação na tela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murilo</dc:creator>
  <cp:lastModifiedBy>Murilo Amplasc</cp:lastModifiedBy>
  <cp:revision>187</cp:revision>
  <dcterms:created xsi:type="dcterms:W3CDTF">2016-08-12T10:53:44Z</dcterms:created>
  <dcterms:modified xsi:type="dcterms:W3CDTF">2023-06-14T09:50:05Z</dcterms:modified>
</cp:coreProperties>
</file>